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3"/>
  </p:notesMasterIdLst>
  <p:handoutMasterIdLst>
    <p:handoutMasterId r:id="rId14"/>
  </p:handoutMasterIdLst>
  <p:sldIdLst>
    <p:sldId id="263" r:id="rId2"/>
    <p:sldId id="299" r:id="rId3"/>
    <p:sldId id="306" r:id="rId4"/>
    <p:sldId id="308" r:id="rId5"/>
    <p:sldId id="317" r:id="rId6"/>
    <p:sldId id="316" r:id="rId7"/>
    <p:sldId id="314" r:id="rId8"/>
    <p:sldId id="309" r:id="rId9"/>
    <p:sldId id="310" r:id="rId10"/>
    <p:sldId id="311" r:id="rId11"/>
    <p:sldId id="315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32" autoAdjust="0"/>
    <p:restoredTop sz="94364" autoAdjust="0"/>
  </p:normalViewPr>
  <p:slideViewPr>
    <p:cSldViewPr snapToGrid="0">
      <p:cViewPr varScale="1">
        <p:scale>
          <a:sx n="69" d="100"/>
          <a:sy n="69" d="100"/>
        </p:scale>
        <p:origin x="10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798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68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2022/5/31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0" y="1640961"/>
            <a:ext cx="12192000" cy="12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 (</a:t>
            </a:r>
            <a:r>
              <a:rPr lang="en-US" sz="4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T99X171.00) Scan Bluetooth Fail Failure Analysis Report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345" y="5404826"/>
            <a:ext cx="431568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Prepared by: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PE – Nguyen Nhat Nam</a:t>
            </a: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Date</a:t>
            </a: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May 25</a:t>
            </a:r>
            <a:r>
              <a:rPr lang="en-US" altLang="zh-TW" b="1" baseline="30000" dirty="0" smtClean="0">
                <a:solidFill>
                  <a:srgbClr val="0000CC"/>
                </a:solidFill>
                <a:cs typeface="Arial" panose="020B0604020202020204" pitchFamily="34" charset="0"/>
              </a:rPr>
              <a:t>th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80323" y="988929"/>
            <a:ext cx="11333702" cy="576635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customer brought 1pcs Scan Bluetooth (BT) fail (SN of NG product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YUG24Y1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Vietnam for further analyzing on 05.04.2022.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923742" y="2188207"/>
            <a:ext cx="4114800" cy="3119509"/>
            <a:chOff x="7548494" y="2373795"/>
            <a:chExt cx="4114800" cy="2780996"/>
          </a:xfrm>
        </p:grpSpPr>
        <p:sp>
          <p:nvSpPr>
            <p:cNvPr id="16" name="TextBox 15"/>
            <p:cNvSpPr txBox="1"/>
            <p:nvPr/>
          </p:nvSpPr>
          <p:spPr>
            <a:xfrm>
              <a:off x="8134281" y="4852975"/>
              <a:ext cx="2943225" cy="3018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Always in scan BT status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48494" y="2373795"/>
              <a:ext cx="4114800" cy="2314575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1199972" y="2188207"/>
            <a:ext cx="4114800" cy="3160719"/>
            <a:chOff x="897152" y="2367448"/>
            <a:chExt cx="4114800" cy="2824081"/>
          </a:xfrm>
        </p:grpSpPr>
        <p:grpSp>
          <p:nvGrpSpPr>
            <p:cNvPr id="20" name="Group 19"/>
            <p:cNvGrpSpPr/>
            <p:nvPr/>
          </p:nvGrpSpPr>
          <p:grpSpPr>
            <a:xfrm>
              <a:off x="897152" y="2367448"/>
              <a:ext cx="4114800" cy="2824081"/>
              <a:chOff x="897152" y="2367448"/>
              <a:chExt cx="4114800" cy="2824081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1482939" y="4852975"/>
                <a:ext cx="2943225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Scan Bluetooth OK</a:t>
                </a:r>
                <a:endParaRPr lang="en-US" sz="16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152" y="2367448"/>
                <a:ext cx="4114800" cy="2308473"/>
              </a:xfrm>
              <a:prstGeom prst="rect">
                <a:avLst/>
              </a:prstGeom>
            </p:spPr>
          </p:pic>
        </p:grpSp>
        <p:sp>
          <p:nvSpPr>
            <p:cNvPr id="21" name="Rectangle 20"/>
            <p:cNvSpPr/>
            <p:nvPr/>
          </p:nvSpPr>
          <p:spPr>
            <a:xfrm>
              <a:off x="3209477" y="2390934"/>
              <a:ext cx="1802475" cy="247763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8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17290"/>
            <a:ext cx="10859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OBA environment verification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Scan BT fail.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Open housing checking.</a:t>
            </a: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Baking PCBA with 70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in 2 days.</a:t>
            </a: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Recheck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OBA environment verification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Scan BT fail.</a:t>
            </a: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Take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X-ray and VI PCBA  Did not find out any abnormal.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Recheck OBA, Take X-ray and VI PCBA</a:t>
            </a:r>
          </a:p>
        </p:txBody>
      </p:sp>
    </p:spTree>
    <p:extLst>
      <p:ext uri="{BB962C8B-B14F-4D97-AF65-F5344CB8AC3E}">
        <p14:creationId xmlns:p14="http://schemas.microsoft.com/office/powerpoint/2010/main" val="12436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1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3253" y="1082026"/>
            <a:ext cx="92925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Check SFIS data record test log is normal,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BT function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working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normal ( BT function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test at FT1 station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Check Customer feedback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test log.</a:t>
            </a:r>
          </a:p>
        </p:txBody>
      </p:sp>
      <p:sp>
        <p:nvSpPr>
          <p:cNvPr id="4" name="Rectangle 3"/>
          <p:cNvSpPr/>
          <p:nvPr/>
        </p:nvSpPr>
        <p:spPr>
          <a:xfrm>
            <a:off x="418691" y="5902370"/>
            <a:ext cx="119216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Didn’t find out any abnormal related to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function.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006021" y="1543276"/>
            <a:ext cx="1538287" cy="505159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FT1 </a:t>
            </a:r>
          </a:p>
        </p:txBody>
      </p:sp>
      <p:sp>
        <p:nvSpPr>
          <p:cNvPr id="14" name="Down Arrow 31"/>
          <p:cNvSpPr>
            <a:spLocks noChangeArrowheads="1"/>
          </p:cNvSpPr>
          <p:nvPr/>
        </p:nvSpPr>
        <p:spPr bwMode="auto">
          <a:xfrm>
            <a:off x="3658484" y="2077318"/>
            <a:ext cx="233362" cy="2584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FF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900" dirty="0"/>
              <a:t>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05183" y="5670948"/>
            <a:ext cx="26304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Test plan FT1 station</a:t>
            </a:r>
            <a:endParaRPr lang="en-US" dirty="0"/>
          </a:p>
        </p:txBody>
      </p:sp>
      <p:sp>
        <p:nvSpPr>
          <p:cNvPr id="26" name="Right Arrow 30"/>
          <p:cNvSpPr>
            <a:spLocks noChangeArrowheads="1"/>
          </p:cNvSpPr>
          <p:nvPr/>
        </p:nvSpPr>
        <p:spPr bwMode="auto">
          <a:xfrm>
            <a:off x="4544308" y="1723939"/>
            <a:ext cx="246062" cy="163513"/>
          </a:xfrm>
          <a:prstGeom prst="rightArrow">
            <a:avLst>
              <a:gd name="adj1" fmla="val 50000"/>
              <a:gd name="adj2" fmla="val 50015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Right Arrow 30"/>
          <p:cNvSpPr>
            <a:spLocks noChangeArrowheads="1"/>
          </p:cNvSpPr>
          <p:nvPr/>
        </p:nvSpPr>
        <p:spPr bwMode="auto">
          <a:xfrm>
            <a:off x="2775018" y="1727857"/>
            <a:ext cx="246063" cy="163513"/>
          </a:xfrm>
          <a:prstGeom prst="rightArrow">
            <a:avLst>
              <a:gd name="adj1" fmla="val 50000"/>
              <a:gd name="adj2" fmla="val 50015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790370" y="1547726"/>
            <a:ext cx="927100" cy="500709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rgbClr val="FFFFFF"/>
              </a:gs>
              <a:gs pos="100000">
                <a:schemeClr val="accent2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TW" sz="12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790247" y="1514214"/>
            <a:ext cx="927100" cy="500709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rgbClr val="FFFFFF"/>
              </a:gs>
              <a:gs pos="100000">
                <a:schemeClr val="accent2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TW" sz="12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2505184" y="2349059"/>
            <a:ext cx="2630487" cy="3308598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TW"/>
            </a:defPPr>
            <a:lvl1pPr marL="228600" indent="-228600" eaLnBrk="1" hangingPunct="1">
              <a:spcBef>
                <a:spcPct val="50000"/>
              </a:spcBef>
              <a:buFontTx/>
              <a:buAutoNum type="arabicPeriod"/>
              <a:defRPr sz="90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9pPr>
          </a:lstStyle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1. Connect </a:t>
            </a:r>
            <a:r>
              <a:rPr lang="en-US" sz="1100" dirty="0"/>
              <a:t>to DUT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2. </a:t>
            </a:r>
            <a:r>
              <a:rPr lang="en-US" sz="1100" dirty="0"/>
              <a:t>Check SN, BT mac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3. </a:t>
            </a:r>
            <a:r>
              <a:rPr lang="en-US" sz="1100" dirty="0"/>
              <a:t>Read device ID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4. </a:t>
            </a:r>
            <a:r>
              <a:rPr lang="en-US" sz="1100" dirty="0"/>
              <a:t>Check </a:t>
            </a:r>
            <a:r>
              <a:rPr lang="en-US" sz="1100" dirty="0" err="1"/>
              <a:t>Playready</a:t>
            </a:r>
            <a:r>
              <a:rPr lang="en-US" sz="1100" dirty="0"/>
              <a:t>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5. </a:t>
            </a:r>
            <a:r>
              <a:rPr lang="en-US" sz="1100" dirty="0"/>
              <a:t>Check LED (off , red, blue , green)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6. </a:t>
            </a:r>
            <a:r>
              <a:rPr lang="en-US" sz="1100" dirty="0"/>
              <a:t>Check 4K TV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7. </a:t>
            </a:r>
            <a:r>
              <a:rPr lang="en-US" sz="1100" dirty="0"/>
              <a:t>Check HDMI Video, Audio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8. </a:t>
            </a:r>
            <a:r>
              <a:rPr lang="en-US" sz="1100" dirty="0"/>
              <a:t>Check HDMI VP9/H265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9. </a:t>
            </a:r>
            <a:r>
              <a:rPr lang="en-US" sz="1100" dirty="0"/>
              <a:t>Check HDCP 1.4, HDCP 2.2 key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10. </a:t>
            </a:r>
            <a:r>
              <a:rPr lang="en-US" sz="1100" dirty="0"/>
              <a:t>Check USB Storage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11. Check </a:t>
            </a:r>
            <a:r>
              <a:rPr lang="en-US" sz="1100" dirty="0"/>
              <a:t>CHANNELUP/DOWN button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12. </a:t>
            </a:r>
            <a:r>
              <a:rPr lang="en-US" sz="1100" dirty="0"/>
              <a:t>Check Audio Record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13. Check IR </a:t>
            </a:r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14. </a:t>
            </a:r>
            <a:r>
              <a:rPr lang="en-US" sz="1100" dirty="0"/>
              <a:t>Scan BT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15. </a:t>
            </a:r>
            <a:r>
              <a:rPr lang="en-US" sz="1100" dirty="0"/>
              <a:t>Set </a:t>
            </a:r>
            <a:r>
              <a:rPr lang="en-US" sz="1100" dirty="0" err="1"/>
              <a:t>burnin</a:t>
            </a:r>
            <a:r>
              <a:rPr lang="en-US" sz="1100" dirty="0"/>
              <a:t> on (5% set this command)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05183" y="5079418"/>
            <a:ext cx="1932579" cy="1524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2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3253" y="1082026"/>
            <a:ext cx="8357347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Retest scan BT fail on random 5 test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machines at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FT1 station: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Retest Scan BT fail unit at FT1 station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993710"/>
              </p:ext>
            </p:extLst>
          </p:nvPr>
        </p:nvGraphicFramePr>
        <p:xfrm>
          <a:off x="381032" y="1981464"/>
          <a:ext cx="5496383" cy="29027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4722">
                  <a:extLst>
                    <a:ext uri="{9D8B030D-6E8A-4147-A177-3AD203B41FA5}">
                      <a16:colId xmlns:a16="http://schemas.microsoft.com/office/drawing/2014/main" val="3139158773"/>
                    </a:ext>
                  </a:extLst>
                </a:gridCol>
                <a:gridCol w="3201661">
                  <a:extLst>
                    <a:ext uri="{9D8B030D-6E8A-4147-A177-3AD203B41FA5}">
                      <a16:colId xmlns:a16="http://schemas.microsoft.com/office/drawing/2014/main" val="103120629"/>
                    </a:ext>
                  </a:extLst>
                </a:gridCol>
              </a:tblGrid>
              <a:tr h="74739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Machine Name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25116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L10T99FT1001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lang="en-US" sz="14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0143176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L10T99FT1003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655849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L10T99FT1006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2532178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L10T99FT10010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189345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9387527"/>
                  </a:ext>
                </a:extLst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253253" y="5575262"/>
            <a:ext cx="83573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Test program can cover this issue 100% at FT1 station.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5456" y="4406435"/>
            <a:ext cx="2788832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BT Fail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33560" y="4406435"/>
            <a:ext cx="2788832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BT Pass</a:t>
            </a:r>
            <a:endParaRPr lang="en-US" sz="1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456" y="2287849"/>
            <a:ext cx="2788832" cy="19754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560" y="2287849"/>
            <a:ext cx="2788832" cy="19754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665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Measure crystal signal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2189" y="1025120"/>
            <a:ext cx="11397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crystal signal at BT_XTAL_OUT pin of Y1001 (BT Block)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Crystal signal didn’t have abnormal ( Value: 19.98MHz, Spec: 20MHz).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189" y="5949424"/>
            <a:ext cx="113973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Measure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Crystal signal didn’t have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abnormal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 Value: 19.98MHz, Spec: 20MHz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77" y="1670338"/>
            <a:ext cx="4558578" cy="31926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914" y="1670337"/>
            <a:ext cx="4558578" cy="31926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53322" y="5036852"/>
            <a:ext cx="26304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NG sample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02959" y="5036852"/>
            <a:ext cx="26304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OK 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8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Measure Power Supply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2189" y="1025120"/>
            <a:ext cx="11397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Measure power supply of NG sample and OK sample, result as below: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Power supply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block has abnormal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02189" y="5810878"/>
            <a:ext cx="113973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tabLst>
                <a:tab pos="1481138" algn="l"/>
              </a:tabLst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Check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power supply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block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(U1001)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found out the output voltage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abnormal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 R1012 -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BTUART_A_CTS_N pin ( Normal sample ~ 0V, NG sample ~ 3.046V).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1481138" algn="l"/>
              </a:tabLs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4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823709"/>
              </p:ext>
            </p:extLst>
          </p:nvPr>
        </p:nvGraphicFramePr>
        <p:xfrm>
          <a:off x="1215665" y="1609978"/>
          <a:ext cx="9648107" cy="3871644"/>
        </p:xfrm>
        <a:graphic>
          <a:graphicData uri="http://schemas.openxmlformats.org/drawingml/2006/table">
            <a:tbl>
              <a:tblPr/>
              <a:tblGrid>
                <a:gridCol w="2728403">
                  <a:extLst>
                    <a:ext uri="{9D8B030D-6E8A-4147-A177-3AD203B41FA5}">
                      <a16:colId xmlns:a16="http://schemas.microsoft.com/office/drawing/2014/main" val="2224330910"/>
                    </a:ext>
                  </a:extLst>
                </a:gridCol>
                <a:gridCol w="3825432">
                  <a:extLst>
                    <a:ext uri="{9D8B030D-6E8A-4147-A177-3AD203B41FA5}">
                      <a16:colId xmlns:a16="http://schemas.microsoft.com/office/drawing/2014/main" val="1458256413"/>
                    </a:ext>
                  </a:extLst>
                </a:gridCol>
                <a:gridCol w="1375970">
                  <a:extLst>
                    <a:ext uri="{9D8B030D-6E8A-4147-A177-3AD203B41FA5}">
                      <a16:colId xmlns:a16="http://schemas.microsoft.com/office/drawing/2014/main" val="3978996315"/>
                    </a:ext>
                  </a:extLst>
                </a:gridCol>
                <a:gridCol w="1718302">
                  <a:extLst>
                    <a:ext uri="{9D8B030D-6E8A-4147-A177-3AD203B41FA5}">
                      <a16:colId xmlns:a16="http://schemas.microsoft.com/office/drawing/2014/main" val="2515689830"/>
                    </a:ext>
                  </a:extLst>
                </a:gridCol>
              </a:tblGrid>
              <a:tr h="44335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9577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power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spec(±5% VCC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2638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 -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0.8V)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(0.76-0.84)V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 smtClean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917680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0.8V)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(0.76-0.84)V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24588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1.14-1.26)V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947504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3.3V)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(3.135-3.465)V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348300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R324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P1V8 -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(1.71-1.89)V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08891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(2.375-2.625)V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276072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R1012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BTUART_A_CTS_N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3.046V</a:t>
                      </a:r>
                      <a:r>
                        <a:rPr lang="en-US" sz="12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286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74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0659291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Impedance &amp; Voltage Diode 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Measurement – 1 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71500"/>
            <a:ext cx="115831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Remove and measure impedance U1001 of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NG sample and OK sample, result as table below: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56755" y="987511"/>
          <a:ext cx="11867136" cy="50629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8011">
                  <a:extLst>
                    <a:ext uri="{9D8B030D-6E8A-4147-A177-3AD203B41FA5}">
                      <a16:colId xmlns:a16="http://schemas.microsoft.com/office/drawing/2014/main" val="1974459724"/>
                    </a:ext>
                  </a:extLst>
                </a:gridCol>
                <a:gridCol w="1381629">
                  <a:extLst>
                    <a:ext uri="{9D8B030D-6E8A-4147-A177-3AD203B41FA5}">
                      <a16:colId xmlns:a16="http://schemas.microsoft.com/office/drawing/2014/main" val="97898793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408921133"/>
                    </a:ext>
                  </a:extLst>
                </a:gridCol>
                <a:gridCol w="901029">
                  <a:extLst>
                    <a:ext uri="{9D8B030D-6E8A-4147-A177-3AD203B41FA5}">
                      <a16:colId xmlns:a16="http://schemas.microsoft.com/office/drawing/2014/main" val="130639410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920408728"/>
                    </a:ext>
                  </a:extLst>
                </a:gridCol>
                <a:gridCol w="932368">
                  <a:extLst>
                    <a:ext uri="{9D8B030D-6E8A-4147-A177-3AD203B41FA5}">
                      <a16:colId xmlns:a16="http://schemas.microsoft.com/office/drawing/2014/main" val="3880050725"/>
                    </a:ext>
                  </a:extLst>
                </a:gridCol>
                <a:gridCol w="487575">
                  <a:extLst>
                    <a:ext uri="{9D8B030D-6E8A-4147-A177-3AD203B41FA5}">
                      <a16:colId xmlns:a16="http://schemas.microsoft.com/office/drawing/2014/main" val="526624353"/>
                    </a:ext>
                  </a:extLst>
                </a:gridCol>
                <a:gridCol w="1440915">
                  <a:extLst>
                    <a:ext uri="{9D8B030D-6E8A-4147-A177-3AD203B41FA5}">
                      <a16:colId xmlns:a16="http://schemas.microsoft.com/office/drawing/2014/main" val="54499840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3989887275"/>
                    </a:ext>
                  </a:extLst>
                </a:gridCol>
                <a:gridCol w="826504">
                  <a:extLst>
                    <a:ext uri="{9D8B030D-6E8A-4147-A177-3AD203B41FA5}">
                      <a16:colId xmlns:a16="http://schemas.microsoft.com/office/drawing/2014/main" val="29976254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502212244"/>
                    </a:ext>
                  </a:extLst>
                </a:gridCol>
                <a:gridCol w="840353">
                  <a:extLst>
                    <a:ext uri="{9D8B030D-6E8A-4147-A177-3AD203B41FA5}">
                      <a16:colId xmlns:a16="http://schemas.microsoft.com/office/drawing/2014/main" val="3676627642"/>
                    </a:ext>
                  </a:extLst>
                </a:gridCol>
              </a:tblGrid>
              <a:tr h="289426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name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name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915811"/>
                  </a:ext>
                </a:extLst>
              </a:tr>
              <a:tr h="8523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5108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 PAVDD2P5 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1.296M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1.329M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B5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BT_GPIO_5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2.523M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023340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A2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RFOP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95.3K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96.4K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B6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BT_GPIO_6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2.538M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4794967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A3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 PLLVDD1P2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1.336M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B7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2S_CLK/ PCM_CLK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2.485M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0809659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A4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XO_IN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2.771M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2.910M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B8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18.94K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19.38K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990146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A5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XO_OUT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2.758M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2.899M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 VCOVDD1P2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1.525M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1.664M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6933378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A6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RST_N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2.564M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C2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143062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A7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VSSC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C5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2.531M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2.537M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7964961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I2S_DO/ PCM_OUT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C6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BT_GPIO_7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442089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B1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BT_LNAVDD1 P2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2.240M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2.390M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C7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I2S_DI/ PCM_IN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232527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C8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I2S_WS/ PCM_SYNC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9653165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B3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D1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VBAT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2.802M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2.807M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042585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B4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 IFVDD1P2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0.765M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0305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168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0659291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Impedance &amp; Voltage Diode Measurement – 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6160801"/>
            <a:ext cx="1202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Impedance &amp; voltage diode measure U1001 didn’t find out abnormal.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56756" y="571500"/>
          <a:ext cx="11867136" cy="54705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8011">
                  <a:extLst>
                    <a:ext uri="{9D8B030D-6E8A-4147-A177-3AD203B41FA5}">
                      <a16:colId xmlns:a16="http://schemas.microsoft.com/office/drawing/2014/main" val="1974459724"/>
                    </a:ext>
                  </a:extLst>
                </a:gridCol>
                <a:gridCol w="1381629">
                  <a:extLst>
                    <a:ext uri="{9D8B030D-6E8A-4147-A177-3AD203B41FA5}">
                      <a16:colId xmlns:a16="http://schemas.microsoft.com/office/drawing/2014/main" val="97898793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408921133"/>
                    </a:ext>
                  </a:extLst>
                </a:gridCol>
                <a:gridCol w="901029">
                  <a:extLst>
                    <a:ext uri="{9D8B030D-6E8A-4147-A177-3AD203B41FA5}">
                      <a16:colId xmlns:a16="http://schemas.microsoft.com/office/drawing/2014/main" val="130639410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920408728"/>
                    </a:ext>
                  </a:extLst>
                </a:gridCol>
                <a:gridCol w="932368">
                  <a:extLst>
                    <a:ext uri="{9D8B030D-6E8A-4147-A177-3AD203B41FA5}">
                      <a16:colId xmlns:a16="http://schemas.microsoft.com/office/drawing/2014/main" val="3880050725"/>
                    </a:ext>
                  </a:extLst>
                </a:gridCol>
                <a:gridCol w="487575">
                  <a:extLst>
                    <a:ext uri="{9D8B030D-6E8A-4147-A177-3AD203B41FA5}">
                      <a16:colId xmlns:a16="http://schemas.microsoft.com/office/drawing/2014/main" val="526624353"/>
                    </a:ext>
                  </a:extLst>
                </a:gridCol>
                <a:gridCol w="1440915">
                  <a:extLst>
                    <a:ext uri="{9D8B030D-6E8A-4147-A177-3AD203B41FA5}">
                      <a16:colId xmlns:a16="http://schemas.microsoft.com/office/drawing/2014/main" val="54499840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3989887275"/>
                    </a:ext>
                  </a:extLst>
                </a:gridCol>
                <a:gridCol w="826504">
                  <a:extLst>
                    <a:ext uri="{9D8B030D-6E8A-4147-A177-3AD203B41FA5}">
                      <a16:colId xmlns:a16="http://schemas.microsoft.com/office/drawing/2014/main" val="29976254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502212244"/>
                    </a:ext>
                  </a:extLst>
                </a:gridCol>
                <a:gridCol w="840353">
                  <a:extLst>
                    <a:ext uri="{9D8B030D-6E8A-4147-A177-3AD203B41FA5}">
                      <a16:colId xmlns:a16="http://schemas.microsoft.com/office/drawing/2014/main" val="3676627642"/>
                    </a:ext>
                  </a:extLst>
                </a:gridCol>
              </a:tblGrid>
              <a:tr h="289426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name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name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915811"/>
                  </a:ext>
                </a:extLst>
              </a:tr>
              <a:tr h="8523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5108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D5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JTAG_SEL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2.430M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F4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BT_UART _TXD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023340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D6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BT_GPIO_4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2.513M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F5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BT_UART _RXD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2.493M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4794967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D7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SPI2_CSN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2.495M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F6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0809659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D8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SPI2_MISO_ I2C_SCL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F7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BT_GPIO_1/ BT_HOST_ WAKE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990146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E1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VDD2P5_IN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1.821M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1.874M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F8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BT_GPIO_0/ BT_DEV _WAKE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6933378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E2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VDD2P5_ OUT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G1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BT_VDD _USB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3.556M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3.586M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143062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E4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BT_GPIO_2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G2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BT_HUSB _DP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7964961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E7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SPI2_CLK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G3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BT_HUSB _DN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2.560M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442089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E8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SPI2_MOSI_ I2C_SDA 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G4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BT_UART _CTS_N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232527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VDDC_OUT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2.963M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2.924M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G5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VDDO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2.539M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9653165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F2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BT_XTAL _STRAP_1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G6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19.07K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18.90K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042585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F3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BT_UART _RST_N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G7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BT_TM1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2.513M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2.507M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0305728"/>
                  </a:ext>
                </a:extLst>
              </a:tr>
              <a:tr h="293446">
                <a:tc gridSpan="6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G8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BT_CLK _REQ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2.541M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4429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96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872446" cy="5715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Verification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1500"/>
            <a:ext cx="10995949" cy="825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U1001 swap verification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 Swap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verification between NG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U1001 and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OK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U1001, result as table below: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197337"/>
              </p:ext>
            </p:extLst>
          </p:nvPr>
        </p:nvGraphicFramePr>
        <p:xfrm>
          <a:off x="1578954" y="1968867"/>
          <a:ext cx="8518631" cy="2787740"/>
        </p:xfrm>
        <a:graphic>
          <a:graphicData uri="http://schemas.openxmlformats.org/drawingml/2006/table">
            <a:tbl>
              <a:tblPr/>
              <a:tblGrid>
                <a:gridCol w="2558076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1781691175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2666369116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2758128236"/>
                    </a:ext>
                  </a:extLst>
                </a:gridCol>
              </a:tblGrid>
              <a:tr h="6327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Scan Bluetooth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5328107"/>
            <a:ext cx="11199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Swap OK U1001 into NG board and measure voltage of R1012 pin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Voltage normal ( 0V ).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As analysis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above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this issue follow U1001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 P/N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001.01313.005 </a:t>
            </a:r>
            <a:r>
              <a:rPr lang="en-US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component.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108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18127"/>
            <a:ext cx="120439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analysis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above this issue follow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U1001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 P/N: 001.01313.005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Send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NG material and report to SQE: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Mr. Ha. Due date: 05/31/2022.</a:t>
            </a:r>
            <a:endParaRPr lang="en-US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Need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SQE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send NG component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to </a:t>
            </a:r>
            <a:r>
              <a:rPr lang="en-US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CYPRESS vendor for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further analysis. Due date: 06/15. Owner: SQE: Mr. Ha.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See an attachment file below.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872446" cy="5715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721328"/>
              </p:ext>
            </p:extLst>
          </p:nvPr>
        </p:nvGraphicFramePr>
        <p:xfrm>
          <a:off x="762000" y="3080745"/>
          <a:ext cx="1440873" cy="121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esentation" showAsIcon="1" r:id="rId3" imgW="914400" imgH="771480" progId="PowerPoint.Show.12">
                  <p:embed/>
                </p:oleObj>
              </mc:Choice>
              <mc:Fallback>
                <p:oleObj name="Presentation" showAsIcon="1" r:id="rId3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3080745"/>
                        <a:ext cx="1440873" cy="1215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063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7562</TotalTime>
  <Words>1194</Words>
  <Application>Microsoft Office PowerPoint</Application>
  <PresentationFormat>Widescreen</PresentationFormat>
  <Paragraphs>479</Paragraphs>
  <Slides>11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DFKai-SB</vt:lpstr>
      <vt:lpstr>新細明體</vt:lpstr>
      <vt:lpstr>SimSun</vt:lpstr>
      <vt:lpstr>SimSun</vt:lpstr>
      <vt:lpstr>Arial</vt:lpstr>
      <vt:lpstr>Calibri</vt:lpstr>
      <vt:lpstr>Courier New</vt:lpstr>
      <vt:lpstr>Times New Roman</vt:lpstr>
      <vt:lpstr>Wingdings</vt:lpstr>
      <vt:lpstr>Theme1</vt:lpstr>
      <vt:lpstr>Microsoft 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Swap Verification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Nhat Nam Nguyen</cp:lastModifiedBy>
  <cp:revision>569</cp:revision>
  <dcterms:created xsi:type="dcterms:W3CDTF">2018-11-16T05:26:15Z</dcterms:created>
  <dcterms:modified xsi:type="dcterms:W3CDTF">2022-05-31T01:39:23Z</dcterms:modified>
</cp:coreProperties>
</file>